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9461458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Fun in the Sun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USPSA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tuxedo, 1 left diagonal and 1 right diagonal, 1 50%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32A9E83-3335-4DB7-A967-93ACE7CFBC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15378"/>
            <a:ext cx="7025776" cy="444965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Fun in the Sun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Fun in the Sun is a 33 round, 165 point, Comstock field course. There are 14 USPSA targets and 5 USPSA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either set of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either set of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1489</TotalTime>
  <Words>167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217</cp:revision>
  <cp:lastPrinted>2016-01-15T21:54:08Z</cp:lastPrinted>
  <dcterms:created xsi:type="dcterms:W3CDTF">2002-08-21T12:11:08Z</dcterms:created>
  <dcterms:modified xsi:type="dcterms:W3CDTF">2020-08-26T20:16:27Z</dcterms:modified>
  <cp:category>Shooting</cp:category>
</cp:coreProperties>
</file>

<file path=docProps/thumbnail.jpeg>
</file>